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1"/>
  </p:notesMasterIdLst>
  <p:handoutMasterIdLst>
    <p:handoutMasterId r:id="rId22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29" r:id="rId15"/>
    <p:sldId id="430" r:id="rId16"/>
    <p:sldId id="421" r:id="rId17"/>
    <p:sldId id="431" r:id="rId18"/>
    <p:sldId id="423" r:id="rId19"/>
    <p:sldId id="411" r:id="rId2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29"/>
            <p14:sldId id="430"/>
            <p14:sldId id="421"/>
            <p14:sldId id="431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3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365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04:05.381" idx="1">
    <p:pos x="6807" y="133"/>
    <p:text>THIS IS WRONG!!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irradiance- Buck Mode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1" y="1354016"/>
            <a:ext cx="4001972" cy="40019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87965"/>
            <a:ext cx="6832693" cy="3418758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97558" y="5393145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40796"/>
                  </p:ext>
                </p:extLst>
              </p:nvPr>
            </p:nvGraphicFramePr>
            <p:xfrm>
              <a:off x="896536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40796"/>
                  </p:ext>
                </p:extLst>
              </p:nvPr>
            </p:nvGraphicFramePr>
            <p:xfrm>
              <a:off x="896536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12766"/>
                  </p:ext>
                </p:extLst>
              </p:nvPr>
            </p:nvGraphicFramePr>
            <p:xfrm>
              <a:off x="896536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12766"/>
                  </p:ext>
                </p:extLst>
              </p:nvPr>
            </p:nvGraphicFramePr>
            <p:xfrm>
              <a:off x="896536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3622012"/>
                  </p:ext>
                </p:extLst>
              </p:nvPr>
            </p:nvGraphicFramePr>
            <p:xfrm>
              <a:off x="896535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3622012"/>
                  </p:ext>
                </p:extLst>
              </p:nvPr>
            </p:nvGraphicFramePr>
            <p:xfrm>
              <a:off x="896535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85717"/>
                  </p:ext>
                </p:extLst>
              </p:nvPr>
            </p:nvGraphicFramePr>
            <p:xfrm>
              <a:off x="896534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85717"/>
                  </p:ext>
                </p:extLst>
              </p:nvPr>
            </p:nvGraphicFramePr>
            <p:xfrm>
              <a:off x="896534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16878" y="3106927"/>
                <a:ext cx="473942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1257230" lvl="2" indent="-34290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1257230" lvl="2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𝑏𝑢𝑐𝑘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=2∗</m:t>
                    </m:r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𝑣𝑎𝑙𝑔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 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pPr marL="742915" lvl="1" indent="-285750">
                  <a:buFont typeface="Wingdings" panose="05000000000000000000" pitchFamily="2" charset="2"/>
                  <a:buChar char="Ø"/>
                </a:pPr>
                <a:endParaRPr lang="en-GB" sz="1600" i="1" spc="3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200080" lvl="2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𝑜𝑜𝑠𝑡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=2∗</m:t>
                    </m:r>
                    <m:r>
                      <a:rPr lang="es-ES" sz="1600" i="1" spc="3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𝑣𝑎𝑙𝑔</m:t>
                    </m:r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8" y="3106927"/>
                <a:ext cx="4739425" cy="2800767"/>
              </a:xfrm>
              <a:prstGeom prst="rect">
                <a:avLst/>
              </a:prstGeom>
              <a:blipFill>
                <a:blip r:embed="rId5"/>
                <a:stretch>
                  <a:fillRect l="-772" t="-6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353365" y="5567037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209</TotalTime>
  <Words>595</Words>
  <Application>Microsoft Office PowerPoint</Application>
  <PresentationFormat>Panorámica</PresentationFormat>
  <Paragraphs>138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Sudden change in irradiance- Buck Mode</vt:lpstr>
      <vt:lpstr>Efficiency of the converter</vt:lpstr>
      <vt:lpstr>Discussion</vt:lpstr>
      <vt:lpstr>Comparison simulation and experiments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484</cp:revision>
  <cp:lastPrinted>2017-03-09T03:48:56Z</cp:lastPrinted>
  <dcterms:created xsi:type="dcterms:W3CDTF">2016-11-10T06:07:03Z</dcterms:created>
  <dcterms:modified xsi:type="dcterms:W3CDTF">2019-01-07T10:03:15Z</dcterms:modified>
</cp:coreProperties>
</file>